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</a:t>
            </a:r>
            <a:r>
              <a:rPr lang="pt-BR" dirty="0" err="1"/>
              <a:t>Stá</a:t>
            </a:r>
            <a:r>
              <a:rPr lang="pt-BR" dirty="0"/>
              <a:t> chegando a manhã, </a:t>
            </a:r>
          </a:p>
          <a:p>
            <a:r>
              <a:rPr lang="pt-BR" dirty="0"/>
              <a:t>a manhã celestial, </a:t>
            </a:r>
          </a:p>
          <a:p>
            <a:r>
              <a:rPr lang="pt-BR" dirty="0"/>
              <a:t>Quando o meu Salvador </a:t>
            </a:r>
          </a:p>
          <a:p>
            <a:r>
              <a:rPr lang="pt-BR" dirty="0"/>
              <a:t>toda a dor dissipará,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mais lágrima de dor </a:t>
            </a:r>
          </a:p>
          <a:p>
            <a:r>
              <a:rPr lang="pt-BR" dirty="0"/>
              <a:t>dos meus olhos brotará, </a:t>
            </a:r>
          </a:p>
          <a:p>
            <a:r>
              <a:rPr lang="pt-BR" dirty="0"/>
              <a:t>Suave paz, terna paz, haverá.</a:t>
            </a:r>
          </a:p>
        </p:txBody>
      </p:sp>
    </p:spTree>
    <p:extLst>
      <p:ext uri="{BB962C8B-B14F-4D97-AF65-F5344CB8AC3E}">
        <p14:creationId xmlns:p14="http://schemas.microsoft.com/office/powerpoint/2010/main" val="695320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C6F2478-47D1-4E1B-A6E3-E62315F9E7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será, quando </a:t>
            </a:r>
          </a:p>
          <a:p>
            <a:r>
              <a:rPr lang="pt-BR" dirty="0"/>
              <a:t>o meu Jesus voltar, </a:t>
            </a:r>
          </a:p>
          <a:p>
            <a:r>
              <a:rPr lang="pt-BR" dirty="0"/>
              <a:t>Face a face eu O vir, </a:t>
            </a:r>
          </a:p>
          <a:p>
            <a:r>
              <a:rPr lang="pt-BR" dirty="0"/>
              <a:t>Seu braço forte me abraçar, </a:t>
            </a:r>
          </a:p>
        </p:txBody>
      </p:sp>
    </p:spTree>
    <p:extLst>
      <p:ext uri="{BB962C8B-B14F-4D97-AF65-F5344CB8AC3E}">
        <p14:creationId xmlns:p14="http://schemas.microsoft.com/office/powerpoint/2010/main" val="2115557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73C1BE3-3F77-4F20-BD8B-AE16CE348F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Ver as marcas de Suas mãos </a:t>
            </a:r>
          </a:p>
          <a:p>
            <a:r>
              <a:rPr lang="pt-BR" dirty="0"/>
              <a:t>Por mim pregadas </a:t>
            </a:r>
          </a:p>
          <a:p>
            <a:r>
              <a:rPr lang="pt-BR" dirty="0"/>
              <a:t>sobre a cruz, </a:t>
            </a:r>
          </a:p>
          <a:p>
            <a:r>
              <a:rPr lang="pt-BR" dirty="0"/>
              <a:t>Que prazer, quanta </a:t>
            </a:r>
          </a:p>
          <a:p>
            <a:r>
              <a:rPr lang="pt-BR" dirty="0"/>
              <a:t>emoção, meu Jesus!</a:t>
            </a:r>
          </a:p>
        </p:txBody>
      </p:sp>
    </p:spTree>
    <p:extLst>
      <p:ext uri="{BB962C8B-B14F-4D97-AF65-F5344CB8AC3E}">
        <p14:creationId xmlns:p14="http://schemas.microsoft.com/office/powerpoint/2010/main" val="2037475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Viverei lá no Céu sem </a:t>
            </a:r>
          </a:p>
          <a:p>
            <a:r>
              <a:rPr lang="pt-BR" dirty="0"/>
              <a:t>os fardos daqui, </a:t>
            </a:r>
          </a:p>
          <a:p>
            <a:r>
              <a:rPr lang="pt-BR" dirty="0"/>
              <a:t>Sem as dores </a:t>
            </a:r>
            <a:r>
              <a:rPr lang="pt-BR"/>
              <a:t>e aflições</a:t>
            </a:r>
            <a:r>
              <a:rPr lang="pt-BR" dirty="0"/>
              <a:t>, </a:t>
            </a:r>
          </a:p>
          <a:p>
            <a:r>
              <a:rPr lang="pt-BR" dirty="0"/>
              <a:t>despedidas nunca mais. </a:t>
            </a:r>
          </a:p>
        </p:txBody>
      </p:sp>
    </p:spTree>
    <p:extLst>
      <p:ext uri="{BB962C8B-B14F-4D97-AF65-F5344CB8AC3E}">
        <p14:creationId xmlns:p14="http://schemas.microsoft.com/office/powerpoint/2010/main" val="24225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presença de Jesus, </a:t>
            </a:r>
          </a:p>
          <a:p>
            <a:r>
              <a:rPr lang="pt-BR" dirty="0"/>
              <a:t>que por mim morreu na cruz, </a:t>
            </a:r>
          </a:p>
          <a:p>
            <a:r>
              <a:rPr lang="pt-BR" dirty="0"/>
              <a:t>Viverei, eu viverei bem feliz. </a:t>
            </a:r>
          </a:p>
        </p:txBody>
      </p:sp>
    </p:spTree>
    <p:extLst>
      <p:ext uri="{BB962C8B-B14F-4D97-AF65-F5344CB8AC3E}">
        <p14:creationId xmlns:p14="http://schemas.microsoft.com/office/powerpoint/2010/main" val="2056667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C6F2478-47D1-4E1B-A6E3-E62315F9E7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dia será, quando </a:t>
            </a:r>
          </a:p>
          <a:p>
            <a:r>
              <a:rPr lang="pt-BR" dirty="0"/>
              <a:t>o meu Jesus voltar, </a:t>
            </a:r>
          </a:p>
          <a:p>
            <a:r>
              <a:rPr lang="pt-BR" dirty="0"/>
              <a:t>Face a face eu O vir, </a:t>
            </a:r>
          </a:p>
          <a:p>
            <a:r>
              <a:rPr lang="pt-BR" dirty="0"/>
              <a:t>Seu braço forte me abraçar, </a:t>
            </a:r>
          </a:p>
        </p:txBody>
      </p:sp>
    </p:spTree>
    <p:extLst>
      <p:ext uri="{BB962C8B-B14F-4D97-AF65-F5344CB8AC3E}">
        <p14:creationId xmlns:p14="http://schemas.microsoft.com/office/powerpoint/2010/main" val="152308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DIA SERÁ!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73C1BE3-3F77-4F20-BD8B-AE16CE348F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Ver as marcas de Suas mãos </a:t>
            </a:r>
          </a:p>
          <a:p>
            <a:r>
              <a:rPr lang="pt-BR" dirty="0"/>
              <a:t>Por mim pregadas </a:t>
            </a:r>
          </a:p>
          <a:p>
            <a:r>
              <a:rPr lang="pt-BR" dirty="0"/>
              <a:t>sobre a cruz, </a:t>
            </a:r>
          </a:p>
          <a:p>
            <a:r>
              <a:rPr lang="pt-BR" dirty="0"/>
              <a:t>Que prazer, quanta </a:t>
            </a:r>
          </a:p>
          <a:p>
            <a:r>
              <a:rPr lang="pt-BR" dirty="0"/>
              <a:t>emoção, meu Jesus!</a:t>
            </a:r>
          </a:p>
        </p:txBody>
      </p:sp>
    </p:spTree>
    <p:extLst>
      <p:ext uri="{BB962C8B-B14F-4D97-AF65-F5344CB8AC3E}">
        <p14:creationId xmlns:p14="http://schemas.microsoft.com/office/powerpoint/2010/main" val="169619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231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QUE DIA SERÁ!</vt:lpstr>
      <vt:lpstr>Ó, QUE DIA SERÁ!</vt:lpstr>
      <vt:lpstr>Ó, QUE DIA SERÁ!</vt:lpstr>
      <vt:lpstr>Ó, QUE DIA SERÁ!</vt:lpstr>
      <vt:lpstr>Ó, QUE DIA SERÁ!</vt:lpstr>
      <vt:lpstr>Ó, QUE DIA SERÁ!</vt:lpstr>
      <vt:lpstr>Ó, QUE DIA SERÁ!</vt:lpstr>
      <vt:lpstr>Ó, QUE DIA SERÁ!</vt:lpstr>
      <vt:lpstr>Ó, QUE DIA SERÁ!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2019-06-12T21:59:51Z</dcterms:modified>
</cp:coreProperties>
</file>

<file path=docProps/thumbnail.jpeg>
</file>